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layfair Displ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regular.fntdata"/><Relationship Id="rId21" Type="http://schemas.openxmlformats.org/officeDocument/2006/relationships/slide" Target="slides/slide16.xml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PlayfairDispl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adc0a7c5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adc0a7c5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adc0a7c5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adc0a7c5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adc0a7c5b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adc0a7c5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adc0a7c5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adc0a7c5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adc0a7c5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adc0a7c5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adc0a7c5b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adc0a7c5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8bda713d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28bda713d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adc0a7c5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adc0a7c5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adc0a7c5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adc0a7c5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adc0a7c5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adc0a7c5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adc0a7c5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adc0a7c5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adc0a7c5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adc0a7c5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adc0a7c5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adc0a7c5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adc0a7c5b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adc0a7c5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adc0a7c5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adc0a7c5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2TM-Hqo79QcIKH3vbJb_qjRVHYOc9RKo/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Cafe Culture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Berlin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420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Cafe Einstein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It’s a franchise! There’s many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There’s at least three around 5-6 minutes driving distance away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They’re big on the actual making of the coffee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Someone recommended it to me when I said I was gonna do this, so I’m assuming it’s well known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475" y="1820324"/>
            <a:ext cx="4280450" cy="31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4662475" y="1545150"/>
            <a:ext cx="60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https://www.cafeeinstein.com/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Café am Engelbecken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Seven minutes driving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It’s on a waterfront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Their website does not reveal much else, but we love a mystery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50">
              <a:solidFill>
                <a:srgbClr val="33333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650" y="1815425"/>
            <a:ext cx="405765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4774650" y="1555750"/>
            <a:ext cx="6096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50">
                <a:latin typeface="Lato"/>
                <a:ea typeface="Lato"/>
                <a:cs typeface="Lato"/>
                <a:sym typeface="Lato"/>
              </a:rPr>
              <a:t>https://cafe-am-engelbecken.de/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Mutter Fourage Hofcafe Berlin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 sz="1400">
                <a:latin typeface="Playfair Display"/>
                <a:ea typeface="Playfair Display"/>
                <a:cs typeface="Playfair Display"/>
                <a:sym typeface="Playfair Display"/>
              </a:rPr>
              <a:t>There’s also a garden, a balcony, and a terrace </a:t>
            </a:r>
            <a:endParaRPr sz="1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 sz="1400">
                <a:latin typeface="Playfair Display"/>
                <a:ea typeface="Playfair Display"/>
                <a:cs typeface="Playfair Display"/>
                <a:sym typeface="Playfair Display"/>
              </a:rPr>
              <a:t>And an art gallery </a:t>
            </a:r>
            <a:endParaRPr sz="1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 name is a play on "Mutter Courage", the German name for Brecht's "Mother Courage,"” -https://www.visitberlin.de/en/mutter-fourage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Playfair Display"/>
              <a:buChar char="○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This is the play I did my presentation about. Full circle moment.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Playfair Display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 downside is it’s 30 minutes away, so I’ll probably go here on one of the free days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075" y="391350"/>
            <a:ext cx="4267201" cy="2299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4682075" y="2629825"/>
            <a:ext cx="6096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https://www.hofcafe-berlin.de/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152475"/>
            <a:ext cx="419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Espresso House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13 minute walk away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Another franchise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This one is in Potsdamer Platz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650" y="582075"/>
            <a:ext cx="4307425" cy="430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4656650" y="243175"/>
            <a:ext cx="60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https://de.espressohouse.com/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 of Labor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</a:t>
            </a:r>
            <a:endParaRPr sz="4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 of Labor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Also my friends who agreed to film me walking into places, drinking coffee, looking cute, etc. etc.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They only have to film the shots I want of myself, and they already said yes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“Cafe Einstein,” April 6, 2022. https://www.cafeeinstein.com/.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“Espresso House - Passionate about Coffee!” Espresso House - Germany, April 29, 2022. https://de.espressohouse.com/.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“Hofcafé Bei Mutter Fourage - Das Gute Im Leben.” Hofcafé Berlin bei Mutter Fourage, April 12, 2022. https://www.hofcafe-berlin.de/.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“We Make Coffee Your First Love!” Maracay Coffee, n.d. https://www.maracaycoffee.de/.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“Willkommen Zum Verweilen.” Cafe Am Engelbecken, n.d. https://cafe-am-engelbecken.de/.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Question and Theme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What kind of coffee, and kind of cafe experiences, exist in Berlin?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Will I like the coffee, the cafes, and how do they differ from America?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Can also compare and contrast with France, if I feel like getting extra fancy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What connection does the film have to readings, films, and themes in the course?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333950"/>
            <a:ext cx="8520600" cy="32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Cafe Nagler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Cafes in Berlin as pillars of history and connection to the past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m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Coffee lovers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People who work at cafes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People interested in German culture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Java Jive, as done by Pacific’s treble voice acapella group Vera Voce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4" name="Google Shape;84;p17" title="Java Jive.m4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575" y="1629825"/>
            <a:ext cx="1509175" cy="15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23" y="1147492"/>
            <a:ext cx="2789574" cy="209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075" y="2701890"/>
            <a:ext cx="3074276" cy="230440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Angles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7353" y="488994"/>
            <a:ext cx="2137524" cy="284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7750" y="2762225"/>
            <a:ext cx="2913275" cy="21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Equipment/Costumes/Props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Equipment: phone, coffee, money to purchase coffee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Costumes: none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Props: Waverly, Sonja, Rachel, Anjolina, anyone else who also wants to go to these cafes and drink coffee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Challenges/</a:t>
            </a:r>
            <a:r>
              <a:rPr lang="en"/>
              <a:t>Backup</a:t>
            </a:r>
            <a:r>
              <a:rPr lang="en"/>
              <a:t> Plans/</a:t>
            </a:r>
            <a:r>
              <a:rPr lang="en"/>
              <a:t>Flexibility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Challenges: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 fancy or well known coffee shops aren’t nearby our hostel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I like sweet coffee and that is sometimes difficult to get in Europe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Back up plans: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I could get coffee pretty much anywhere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Flexibility: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I could get coffee pretty much anywhere.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 fancy or well known coffee shops can be acquired via transportation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If i get an unsweet coffee, I can Deal With It Like An Adult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258800" y="1163075"/>
            <a:ext cx="517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Maracay Coffee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Their slogan is “we make coffee 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your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first love” how cute is that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1 minute away walking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They even have iced coffee 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hallelujah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575" y="1682750"/>
            <a:ext cx="3302000" cy="3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5725575" y="1374750"/>
            <a:ext cx="3418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https://www.maracaycoffee.de/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