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90" autoAdjust="0"/>
  </p:normalViewPr>
  <p:slideViewPr>
    <p:cSldViewPr snapToGrid="0">
      <p:cViewPr varScale="1">
        <p:scale>
          <a:sx n="95" d="100"/>
          <a:sy n="95" d="100"/>
        </p:scale>
        <p:origin x="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ie Williamson" userId="24717a23688183f4" providerId="LiveId" clId="{F4941428-B65C-4A07-8238-7FE2893FE0C4}"/>
    <pc:docChg chg="modSld">
      <pc:chgData name="Angie Williamson" userId="24717a23688183f4" providerId="LiveId" clId="{F4941428-B65C-4A07-8238-7FE2893FE0C4}" dt="2021-02-08T21:22:42.508" v="128" actId="20577"/>
      <pc:docMkLst>
        <pc:docMk/>
      </pc:docMkLst>
      <pc:sldChg chg="modNotesTx">
        <pc:chgData name="Angie Williamson" userId="24717a23688183f4" providerId="LiveId" clId="{F4941428-B65C-4A07-8238-7FE2893FE0C4}" dt="2021-02-08T21:21:46.211" v="64" actId="20577"/>
        <pc:sldMkLst>
          <pc:docMk/>
          <pc:sldMk cId="0" sldId="256"/>
        </pc:sldMkLst>
      </pc:sldChg>
      <pc:sldChg chg="modSp mod modNotesTx">
        <pc:chgData name="Angie Williamson" userId="24717a23688183f4" providerId="LiveId" clId="{F4941428-B65C-4A07-8238-7FE2893FE0C4}" dt="2021-02-08T21:22:42.508" v="128" actId="20577"/>
        <pc:sldMkLst>
          <pc:docMk/>
          <pc:sldMk cId="0" sldId="265"/>
        </pc:sldMkLst>
        <pc:spChg chg="mod">
          <ac:chgData name="Angie Williamson" userId="24717a23688183f4" providerId="LiveId" clId="{F4941428-B65C-4A07-8238-7FE2893FE0C4}" dt="2021-02-08T21:21:05.167" v="42" actId="1076"/>
          <ac:spMkLst>
            <pc:docMk/>
            <pc:sldMk cId="0" sldId="265"/>
            <ac:spMk id="13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tool is for grading laundry task demands. Suggested as a flip book or task chart. If used as a flip book, client flips to the next page for the next part of the task. If laminated and used as a chart, a grease pencil can be used to mark of each task.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3ce17c8a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b3ce17c8a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Client this tool was made for </a:t>
            </a:r>
            <a:r>
              <a:rPr lang="en-US"/>
              <a:t>loved rabbits.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3ce17c8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3ce17c8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3ce17c8a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3ce17c8a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3ce17c8a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3ce17c8a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3ce17c8a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3ce17c8a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3ce17c8a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3ce17c8a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3ce17c8a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3ce17c8a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3ce17c8a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3ce17c8a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3ce17c8a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3ce17c8a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24983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Laundry: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Folding Towels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4725" y="2456088"/>
            <a:ext cx="3333750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/>
          <p:nvPr/>
        </p:nvSpPr>
        <p:spPr>
          <a:xfrm flipH="1">
            <a:off x="946750" y="226825"/>
            <a:ext cx="3916200" cy="28287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1504276" y="83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All done!</a:t>
            </a:r>
            <a:br>
              <a:rPr lang="en" sz="4800" dirty="0"/>
            </a:br>
            <a:r>
              <a:rPr lang="en" sz="4800" dirty="0"/>
              <a:t>Good Job.</a:t>
            </a:r>
            <a:endParaRPr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Washcloths</a:t>
            </a:r>
            <a:endParaRPr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CC0000"/>
                </a:solidFill>
              </a:rPr>
              <a:t>Make it look just like mine.</a:t>
            </a:r>
            <a:r>
              <a:rPr lang="en" b="1">
                <a:solidFill>
                  <a:srgbClr val="CC0000"/>
                </a:solidFill>
              </a:rPr>
              <a:t> </a:t>
            </a:r>
            <a:endParaRPr b="1">
              <a:solidFill>
                <a:srgbClr val="CC0000"/>
              </a:solidFill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l="21358" r="20219"/>
          <a:stretch/>
        </p:blipFill>
        <p:spPr>
          <a:xfrm rot="5400000">
            <a:off x="3323352" y="1973025"/>
            <a:ext cx="1367598" cy="218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l="18804"/>
          <a:stretch/>
        </p:blipFill>
        <p:spPr>
          <a:xfrm rot="-5400000">
            <a:off x="5721401" y="1972776"/>
            <a:ext cx="1901251" cy="218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5">
            <a:alphaModFix/>
          </a:blip>
          <a:srcRect t="5656" b="13770"/>
          <a:stretch/>
        </p:blipFill>
        <p:spPr>
          <a:xfrm>
            <a:off x="398325" y="1971425"/>
            <a:ext cx="2036625" cy="218805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276613" y="4159463"/>
            <a:ext cx="5202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1</a:t>
            </a:r>
            <a:endParaRPr sz="2300"/>
          </a:p>
        </p:txBody>
      </p:sp>
      <p:sp>
        <p:nvSpPr>
          <p:cNvPr id="64" name="Google Shape;64;p14"/>
          <p:cNvSpPr txBox="1"/>
          <p:nvPr/>
        </p:nvSpPr>
        <p:spPr>
          <a:xfrm>
            <a:off x="3806238" y="3749238"/>
            <a:ext cx="5202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2</a:t>
            </a:r>
            <a:endParaRPr sz="2300"/>
          </a:p>
        </p:txBody>
      </p:sp>
      <p:sp>
        <p:nvSpPr>
          <p:cNvPr id="65" name="Google Shape;65;p14"/>
          <p:cNvSpPr txBox="1"/>
          <p:nvPr/>
        </p:nvSpPr>
        <p:spPr>
          <a:xfrm>
            <a:off x="6471963" y="3982713"/>
            <a:ext cx="5202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3</a:t>
            </a:r>
            <a:endParaRPr sz="2300"/>
          </a:p>
        </p:txBody>
      </p:sp>
      <p:sp>
        <p:nvSpPr>
          <p:cNvPr id="66" name="Google Shape;66;p14"/>
          <p:cNvSpPr txBox="1"/>
          <p:nvPr/>
        </p:nvSpPr>
        <p:spPr>
          <a:xfrm>
            <a:off x="8009775" y="2114825"/>
            <a:ext cx="1000800" cy="19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like mine?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</a:t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7958175" y="2114825"/>
            <a:ext cx="1000800" cy="1941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78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CC0000"/>
                </a:solidFill>
              </a:rPr>
              <a:t>Washcloths</a:t>
            </a:r>
            <a:endParaRPr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rgbClr val="CC0000"/>
                </a:solidFill>
              </a:rPr>
              <a:t>Put away in closet.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t="14507"/>
          <a:stretch/>
        </p:blipFill>
        <p:spPr>
          <a:xfrm>
            <a:off x="3740725" y="264900"/>
            <a:ext cx="3890577" cy="443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Hand Towels</a:t>
            </a: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accent5"/>
                </a:solidFill>
              </a:rPr>
              <a:t>Make it look just like mine.</a:t>
            </a:r>
            <a:endParaRPr b="1">
              <a:solidFill>
                <a:schemeClr val="accent5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l="8891" r="14191" b="7655"/>
          <a:stretch/>
        </p:blipFill>
        <p:spPr>
          <a:xfrm>
            <a:off x="219575" y="1728038"/>
            <a:ext cx="1768424" cy="219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4">
            <a:alphaModFix/>
          </a:blip>
          <a:srcRect l="12397" r="7826"/>
          <a:stretch/>
        </p:blipFill>
        <p:spPr>
          <a:xfrm rot="-5400000">
            <a:off x="1928251" y="1970801"/>
            <a:ext cx="2515048" cy="183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5">
            <a:alphaModFix/>
          </a:blip>
          <a:srcRect l="9111" t="15450" r="3863" b="21794"/>
          <a:stretch/>
        </p:blipFill>
        <p:spPr>
          <a:xfrm rot="-5400000">
            <a:off x="3557987" y="2228275"/>
            <a:ext cx="3145476" cy="13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6">
            <a:alphaModFix/>
          </a:blip>
          <a:srcRect l="15525" t="6338" r="4608" b="3367"/>
          <a:stretch/>
        </p:blipFill>
        <p:spPr>
          <a:xfrm rot="-5400000">
            <a:off x="5614350" y="1891673"/>
            <a:ext cx="2705676" cy="178122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8143200" y="1918075"/>
            <a:ext cx="1000800" cy="19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like mine?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897063" y="3925963"/>
            <a:ext cx="5202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1</a:t>
            </a:r>
            <a:endParaRPr sz="2300"/>
          </a:p>
        </p:txBody>
      </p:sp>
      <p:sp>
        <p:nvSpPr>
          <p:cNvPr id="85" name="Google Shape;85;p16"/>
          <p:cNvSpPr txBox="1"/>
          <p:nvPr/>
        </p:nvSpPr>
        <p:spPr>
          <a:xfrm>
            <a:off x="2999038" y="4086188"/>
            <a:ext cx="5202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2</a:t>
            </a:r>
            <a:endParaRPr sz="2300"/>
          </a:p>
        </p:txBody>
      </p:sp>
      <p:sp>
        <p:nvSpPr>
          <p:cNvPr id="86" name="Google Shape;86;p16"/>
          <p:cNvSpPr txBox="1"/>
          <p:nvPr/>
        </p:nvSpPr>
        <p:spPr>
          <a:xfrm>
            <a:off x="4990963" y="4366363"/>
            <a:ext cx="5202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3</a:t>
            </a:r>
            <a:endParaRPr sz="2300"/>
          </a:p>
        </p:txBody>
      </p:sp>
      <p:sp>
        <p:nvSpPr>
          <p:cNvPr id="87" name="Google Shape;87;p16"/>
          <p:cNvSpPr txBox="1"/>
          <p:nvPr/>
        </p:nvSpPr>
        <p:spPr>
          <a:xfrm>
            <a:off x="6787125" y="4086188"/>
            <a:ext cx="5202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4</a:t>
            </a:r>
            <a:endParaRPr sz="2300"/>
          </a:p>
        </p:txBody>
      </p:sp>
      <p:sp>
        <p:nvSpPr>
          <p:cNvPr id="88" name="Google Shape;88;p16"/>
          <p:cNvSpPr/>
          <p:nvPr/>
        </p:nvSpPr>
        <p:spPr>
          <a:xfrm>
            <a:off x="8091600" y="1918075"/>
            <a:ext cx="1000800" cy="1941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</a:rPr>
              <a:t>Hand Towels</a:t>
            </a: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5"/>
                </a:solidFill>
              </a:rPr>
              <a:t>Put away in closet.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4950" y="309525"/>
            <a:ext cx="3302700" cy="440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Washcloths </a:t>
            </a:r>
            <a:r>
              <a:rPr lang="en">
                <a:solidFill>
                  <a:srgbClr val="000000"/>
                </a:solidFill>
              </a:rPr>
              <a:t>&amp; </a:t>
            </a:r>
            <a:r>
              <a:rPr lang="en" b="1">
                <a:solidFill>
                  <a:schemeClr val="accent5"/>
                </a:solidFill>
              </a:rPr>
              <a:t>Hand Towels</a:t>
            </a:r>
            <a:endParaRPr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Put away in closet.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t="15735" b="2095"/>
          <a:stretch/>
        </p:blipFill>
        <p:spPr>
          <a:xfrm>
            <a:off x="999650" y="1700050"/>
            <a:ext cx="2865727" cy="313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4">
            <a:alphaModFix/>
          </a:blip>
          <a:srcRect t="13107" b="3084"/>
          <a:stretch/>
        </p:blipFill>
        <p:spPr>
          <a:xfrm>
            <a:off x="4925050" y="1668837"/>
            <a:ext cx="2865727" cy="320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278350" y="244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74EA7"/>
                </a:solidFill>
              </a:rPr>
              <a:t>Bath Towels</a:t>
            </a:r>
            <a:endParaRPr b="1">
              <a:solidFill>
                <a:srgbClr val="674EA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674EA7"/>
                </a:solidFill>
              </a:rPr>
              <a:t>Make it look just like mine.</a:t>
            </a:r>
            <a:endParaRPr b="1">
              <a:solidFill>
                <a:srgbClr val="674EA7"/>
              </a:solidFill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l="4646" t="2290" r="17124" b="-2289"/>
          <a:stretch/>
        </p:blipFill>
        <p:spPr>
          <a:xfrm rot="5400000">
            <a:off x="546087" y="1125237"/>
            <a:ext cx="1661876" cy="17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4">
            <a:alphaModFix/>
          </a:blip>
          <a:srcRect l="9575" t="20787" r="32741" b="37951"/>
          <a:stretch/>
        </p:blipFill>
        <p:spPr>
          <a:xfrm rot="10800000">
            <a:off x="5990124" y="1254951"/>
            <a:ext cx="2673576" cy="143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 rotWithShape="1">
          <a:blip r:embed="rId5">
            <a:alphaModFix/>
          </a:blip>
          <a:srcRect l="13656" t="41846" r="19859" b="-1491"/>
          <a:stretch/>
        </p:blipFill>
        <p:spPr>
          <a:xfrm rot="10800000">
            <a:off x="3011438" y="1192411"/>
            <a:ext cx="2388300" cy="160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 rotWithShape="1">
          <a:blip r:embed="rId6">
            <a:alphaModFix/>
          </a:blip>
          <a:srcRect t="35640" b="13646"/>
          <a:stretch/>
        </p:blipFill>
        <p:spPr>
          <a:xfrm>
            <a:off x="416500" y="3327100"/>
            <a:ext cx="2121210" cy="143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7">
            <a:alphaModFix/>
          </a:blip>
          <a:srcRect l="-2080" t="12049" r="2079" b="13245"/>
          <a:stretch/>
        </p:blipFill>
        <p:spPr>
          <a:xfrm>
            <a:off x="3376800" y="3254700"/>
            <a:ext cx="1512600" cy="150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8">
            <a:alphaModFix/>
          </a:blip>
          <a:srcRect t="6553" r="7629" b="14395"/>
          <a:stretch/>
        </p:blipFill>
        <p:spPr>
          <a:xfrm>
            <a:off x="5692263" y="3126650"/>
            <a:ext cx="1456374" cy="166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1257025" y="2729988"/>
            <a:ext cx="5202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1</a:t>
            </a:r>
            <a:endParaRPr sz="2300"/>
          </a:p>
        </p:txBody>
      </p:sp>
      <p:sp>
        <p:nvSpPr>
          <p:cNvPr id="114" name="Google Shape;114;p19"/>
          <p:cNvSpPr txBox="1"/>
          <p:nvPr/>
        </p:nvSpPr>
        <p:spPr>
          <a:xfrm>
            <a:off x="4051788" y="2729988"/>
            <a:ext cx="5202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2</a:t>
            </a:r>
            <a:endParaRPr sz="2300"/>
          </a:p>
        </p:txBody>
      </p:sp>
      <p:sp>
        <p:nvSpPr>
          <p:cNvPr id="115" name="Google Shape;115;p19"/>
          <p:cNvSpPr txBox="1"/>
          <p:nvPr/>
        </p:nvSpPr>
        <p:spPr>
          <a:xfrm>
            <a:off x="7066800" y="2598438"/>
            <a:ext cx="5202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3</a:t>
            </a:r>
            <a:endParaRPr sz="2300"/>
          </a:p>
        </p:txBody>
      </p:sp>
      <p:sp>
        <p:nvSpPr>
          <p:cNvPr id="116" name="Google Shape;116;p19"/>
          <p:cNvSpPr txBox="1"/>
          <p:nvPr/>
        </p:nvSpPr>
        <p:spPr>
          <a:xfrm>
            <a:off x="1257013" y="4643038"/>
            <a:ext cx="5202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4</a:t>
            </a:r>
            <a:endParaRPr sz="2300"/>
          </a:p>
        </p:txBody>
      </p:sp>
      <p:sp>
        <p:nvSpPr>
          <p:cNvPr id="117" name="Google Shape;117;p19"/>
          <p:cNvSpPr txBox="1"/>
          <p:nvPr/>
        </p:nvSpPr>
        <p:spPr>
          <a:xfrm>
            <a:off x="7798150" y="2986938"/>
            <a:ext cx="1000800" cy="19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like mine?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</a:t>
            </a: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7746550" y="2986938"/>
            <a:ext cx="1000800" cy="1941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3992188" y="4643038"/>
            <a:ext cx="5202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5</a:t>
            </a:r>
            <a:endParaRPr sz="2300"/>
          </a:p>
        </p:txBody>
      </p:sp>
      <p:sp>
        <p:nvSpPr>
          <p:cNvPr id="120" name="Google Shape;120;p19"/>
          <p:cNvSpPr txBox="1"/>
          <p:nvPr/>
        </p:nvSpPr>
        <p:spPr>
          <a:xfrm>
            <a:off x="6318050" y="4703088"/>
            <a:ext cx="5202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6</a:t>
            </a:r>
            <a:endParaRPr sz="2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74EA7"/>
                </a:solidFill>
              </a:rPr>
              <a:t>Bath Towels</a:t>
            </a:r>
            <a:endParaRPr b="1">
              <a:solidFill>
                <a:srgbClr val="674EA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674EA7"/>
                </a:solidFill>
              </a:rPr>
              <a:t>Put away in closet.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t="14980"/>
          <a:stretch/>
        </p:blipFill>
        <p:spPr>
          <a:xfrm>
            <a:off x="3121550" y="924050"/>
            <a:ext cx="5450849" cy="347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 t="29143"/>
          <a:stretch/>
        </p:blipFill>
        <p:spPr>
          <a:xfrm>
            <a:off x="779925" y="1319325"/>
            <a:ext cx="6611200" cy="351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525125" y="258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Washcloths </a:t>
            </a:r>
            <a:r>
              <a:rPr lang="en">
                <a:solidFill>
                  <a:srgbClr val="000000"/>
                </a:solidFill>
              </a:rPr>
              <a:t>&amp; </a:t>
            </a:r>
            <a:r>
              <a:rPr lang="en" b="1">
                <a:solidFill>
                  <a:schemeClr val="accent5"/>
                </a:solidFill>
              </a:rPr>
              <a:t>Hand Towels </a:t>
            </a:r>
            <a:r>
              <a:rPr lang="en" b="1">
                <a:solidFill>
                  <a:srgbClr val="CC0000"/>
                </a:solidFill>
              </a:rPr>
              <a:t> </a:t>
            </a:r>
            <a:r>
              <a:rPr lang="en"/>
              <a:t>&amp; </a:t>
            </a:r>
            <a:r>
              <a:rPr lang="en" b="1">
                <a:solidFill>
                  <a:srgbClr val="674EA7"/>
                </a:solidFill>
              </a:rPr>
              <a:t>Bath Towels</a:t>
            </a:r>
            <a:endParaRPr b="1">
              <a:solidFill>
                <a:srgbClr val="674EA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Put away in closet.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On-screen Show (16:9)</PresentationFormat>
  <Paragraphs>56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Laundry:  Folding Towels</vt:lpstr>
      <vt:lpstr>Washcloths Make it look just like mine. </vt:lpstr>
      <vt:lpstr>Washcloths Put away in closet.</vt:lpstr>
      <vt:lpstr>Hand Towels Make it look just like mine.</vt:lpstr>
      <vt:lpstr>Hand Towels Put away in closet.</vt:lpstr>
      <vt:lpstr>Washcloths &amp; Hand Towels Put away in closet.</vt:lpstr>
      <vt:lpstr>Bath Towels Make it look just like mine.</vt:lpstr>
      <vt:lpstr>Bath Towels Put away in closet.</vt:lpstr>
      <vt:lpstr>Washcloths &amp; Hand Towels  &amp; Bath Towels Put away in closet.</vt:lpstr>
      <vt:lpstr>All done! Good Job.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Laundry:  Folding Towels</dc:title>
  <cp:lastModifiedBy>Angie Williamson</cp:lastModifiedBy>
  <cp:revision>1</cp:revision>
  <dcterms:modified xsi:type="dcterms:W3CDTF">2021-02-08T21:22:46Z</dcterms:modified>
</cp:coreProperties>
</file>